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16/08/2022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6008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16/08/2022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30715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16/08/2022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07145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16/08/2022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59756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16/08/2022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92725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16/08/2022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281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16/08/2022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50624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16/08/2022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2072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16/08/2022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06827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16/08/2022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23864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16/08/2022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34175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2D1D0-C299-4B11-A999-97E3A898A66F}" type="datetimeFigureOut">
              <a:rPr lang="es-CO" smtClean="0"/>
              <a:t>16/08/2022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92337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3756453" y="4986337"/>
            <a:ext cx="28173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MEDIDAS:</a:t>
            </a:r>
          </a:p>
          <a:p>
            <a:r>
              <a:rPr lang="es-CO" dirty="0" smtClean="0"/>
              <a:t>ALTO: 180 CMS</a:t>
            </a:r>
          </a:p>
          <a:p>
            <a:r>
              <a:rPr lang="es-CO" dirty="0" smtClean="0"/>
              <a:t>ANCHO: </a:t>
            </a:r>
            <a:r>
              <a:rPr lang="es-CO" dirty="0" smtClean="0"/>
              <a:t> 92 CMS</a:t>
            </a:r>
            <a:endParaRPr lang="es-CO" dirty="0"/>
          </a:p>
        </p:txBody>
      </p:sp>
      <p:pic>
        <p:nvPicPr>
          <p:cNvPr id="1026" name="Imagen 3" descr="image0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19" y="1538462"/>
            <a:ext cx="3152775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Imagen 2" descr="image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4784" y="1538462"/>
            <a:ext cx="1533525" cy="26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Imagen 5" descr="image0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2351" y="1538462"/>
            <a:ext cx="1910783" cy="26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Imagen 4" descr="image0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238" y="1538462"/>
            <a:ext cx="1907195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809754" y="723255"/>
            <a:ext cx="2817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ARCHIVADOR VERTICAL </a:t>
            </a:r>
            <a:endParaRPr lang="es-CO" dirty="0" smtClean="0"/>
          </a:p>
          <a:p>
            <a:r>
              <a:rPr lang="es-CO" dirty="0" smtClean="0"/>
              <a:t>CANTIDAD: 1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7273492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15</Words>
  <Application>Microsoft Office PowerPoint</Application>
  <PresentationFormat>Panorámica</PresentationFormat>
  <Paragraphs>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Kal Tire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FRAGOZO</dc:creator>
  <cp:lastModifiedBy>FRAGOZO</cp:lastModifiedBy>
  <cp:revision>5</cp:revision>
  <dcterms:created xsi:type="dcterms:W3CDTF">2021-02-25T16:22:34Z</dcterms:created>
  <dcterms:modified xsi:type="dcterms:W3CDTF">2022-08-16T21:21:01Z</dcterms:modified>
</cp:coreProperties>
</file>